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C002"/>
    <a:srgbClr val="92D8FF"/>
    <a:srgbClr val="DFDFDF"/>
    <a:srgbClr val="00FF02"/>
    <a:srgbClr val="FF2E2E"/>
    <a:srgbClr val="FFA314"/>
    <a:srgbClr val="0079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C1A7-5579-1541-BBE5-94E2EB096E66}" type="datetimeFigureOut">
              <a:rPr lang="en-US" smtClean="0"/>
              <a:t>6/20/12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5D10-07C5-EA4F-9895-217B3D9A2C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5D10-07C5-EA4F-9895-217B3D9A2C2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5D10-07C5-EA4F-9895-217B3D9A2C2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5D10-07C5-EA4F-9895-217B3D9A2C2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8CD1-C7ED-3C49-959A-F4E9DD33ACD4}" type="datetimeFigureOut">
              <a:rPr lang="en-US" smtClean="0"/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5527-9D0F-AF42-AFFB-1432BC24EF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ickets.openmrs.org/browse/TRUNK-2351" TargetMode="External"/><Relationship Id="rId4" Type="http://schemas.openxmlformats.org/officeDocument/2006/relationships/hyperlink" Target="https://tickets.openmrs.org/browse/TRUNK-29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openmrs.org/display/projects/Merge+Concepts+Modu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>
            <a:alphaModFix amt="2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910"/>
            <a:ext cx="7772400" cy="1470025"/>
          </a:xfrm>
        </p:spPr>
        <p:txBody>
          <a:bodyPr/>
          <a:lstStyle/>
          <a:p>
            <a:r>
              <a:rPr lang="en-US" dirty="0" smtClean="0"/>
              <a:t>Merge Concepts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993" y="4352686"/>
            <a:ext cx="4120873" cy="726834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Student: Jordan Kellerstrass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Mentors: Glen McCallum, Janet Riley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2D8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571"/>
            <a:ext cx="8229600" cy="67129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C002"/>
                </a:solidFill>
              </a:rPr>
              <a:t>Duplicate Concepts</a:t>
            </a:r>
            <a:endParaRPr lang="en-US" sz="3600" b="1" dirty="0">
              <a:solidFill>
                <a:srgbClr val="00C002"/>
              </a:solidFill>
            </a:endParaRPr>
          </a:p>
        </p:txBody>
      </p:sp>
      <p:pic>
        <p:nvPicPr>
          <p:cNvPr id="7" name="Picture 6" descr="ModuleUse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60" y="1392707"/>
            <a:ext cx="8686800" cy="4654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2D8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7238" y="1075511"/>
            <a:ext cx="3686761" cy="83453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2E2E"/>
                </a:solidFill>
              </a:rPr>
              <a:t>Merge Concepts</a:t>
            </a:r>
            <a:endParaRPr lang="en-US" sz="3600" b="1" dirty="0">
              <a:solidFill>
                <a:srgbClr val="FF2E2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39" y="176191"/>
            <a:ext cx="5249899" cy="3850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332" y="2518295"/>
            <a:ext cx="5234577" cy="3850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2D8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ergeConceptsModul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84" y="975895"/>
            <a:ext cx="8586775" cy="5293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757" y="213895"/>
            <a:ext cx="4529675" cy="762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9D3"/>
                </a:solidFill>
              </a:rPr>
              <a:t>Merge Concepts Module</a:t>
            </a:r>
            <a:endParaRPr lang="en-US" sz="3200" b="1" dirty="0">
              <a:solidFill>
                <a:srgbClr val="0079D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3306" y="1891862"/>
            <a:ext cx="3931920" cy="3757808"/>
          </a:xfrm>
          <a:prstGeom prst="rect">
            <a:avLst/>
          </a:prstGeom>
          <a:solidFill>
            <a:srgbClr val="00FF02">
              <a:alpha val="10000"/>
            </a:srgbClr>
          </a:solidFill>
          <a:ln w="0" cap="flat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2D8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68005" y="272117"/>
            <a:ext cx="5737776" cy="7620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00C002"/>
                </a:solidFill>
              </a:rPr>
              <a:t>Tables being updated…</a:t>
            </a:r>
            <a:endParaRPr lang="en-US" sz="4000" i="1" dirty="0">
              <a:solidFill>
                <a:srgbClr val="00C002"/>
              </a:solidFill>
            </a:endParaRPr>
          </a:p>
        </p:txBody>
      </p:sp>
      <p:pic>
        <p:nvPicPr>
          <p:cNvPr id="6" name="Picture 5" descr="mockup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652" y="2386765"/>
            <a:ext cx="3048000" cy="17907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39224" y="1034117"/>
            <a:ext cx="3751181" cy="51831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program_workflow</a:t>
            </a:r>
            <a:endParaRPr lang="en-US" sz="2400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program_workflow_state</a:t>
            </a:r>
            <a:endParaRPr lang="en-US" sz="2400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person_attribute_type</a:t>
            </a:r>
            <a:endParaRPr lang="en-US" sz="2400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smtClean="0"/>
              <a:t>Forms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/>
              <a:t>r</a:t>
            </a:r>
            <a:r>
              <a:rPr lang="en-US" sz="2400" dirty="0" smtClean="0"/>
              <a:t>eports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global_property</a:t>
            </a:r>
            <a:endParaRPr lang="en-US" sz="24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2D8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ergeConceptsModule1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36" y="1222096"/>
            <a:ext cx="8863632" cy="50664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52051" y="2267643"/>
            <a:ext cx="4005072" cy="3145536"/>
          </a:xfrm>
          <a:prstGeom prst="rect">
            <a:avLst/>
          </a:prstGeom>
          <a:solidFill>
            <a:srgbClr val="00FF02">
              <a:alpha val="10000"/>
            </a:srgbClr>
          </a:solidFill>
          <a:ln w="0" cap="flat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57757" y="213895"/>
            <a:ext cx="4529675" cy="762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9D3"/>
                </a:solidFill>
              </a:rPr>
              <a:t>Merge Concepts Module</a:t>
            </a:r>
            <a:endParaRPr lang="en-US" sz="3200" b="1" dirty="0">
              <a:solidFill>
                <a:srgbClr val="0079D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2D8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>
                <a:solidFill>
                  <a:srgbClr val="FFA314"/>
                </a:solidFill>
              </a:rPr>
              <a:t>Questions</a:t>
            </a:r>
            <a:endParaRPr lang="en-US" sz="5400" i="1" dirty="0">
              <a:solidFill>
                <a:srgbClr val="FFA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5444" cy="4525963"/>
          </a:xfrm>
        </p:spPr>
        <p:txBody>
          <a:bodyPr/>
          <a:lstStyle/>
          <a:p>
            <a:r>
              <a:rPr lang="en-US" sz="2800" dirty="0" smtClean="0"/>
              <a:t>Project page: </a:t>
            </a:r>
          </a:p>
          <a:p>
            <a:pPr lvl="1"/>
            <a:r>
              <a:rPr lang="en-US" sz="2400" dirty="0" smtClean="0">
                <a:hlinkClick r:id="rId2"/>
              </a:rPr>
              <a:t>https://wiki.openmrs.org/display/projects/Merge+Concepts+Module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Relevant tickets:</a:t>
            </a:r>
          </a:p>
          <a:p>
            <a:pPr lvl="1"/>
            <a:r>
              <a:rPr lang="en-US" sz="2400" dirty="0" smtClean="0">
                <a:hlinkClick r:id="rId3"/>
              </a:rPr>
              <a:t>https://tickets.openmrs.org/browse/TRUNK-2351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https://tickets.openmrs.org/browse/TRUNK-293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87</Words>
  <Application>Microsoft Macintosh PowerPoint</Application>
  <PresentationFormat>On-screen Show (4:3)</PresentationFormat>
  <Paragraphs>30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Merge Concepts Project</vt:lpstr>
      <vt:lpstr>Duplicate Concepts</vt:lpstr>
      <vt:lpstr>Merge Concepts</vt:lpstr>
      <vt:lpstr>Merge Concepts Module</vt:lpstr>
      <vt:lpstr>Tables being updated…</vt:lpstr>
      <vt:lpstr>Merge Concepts Module</vt:lpstr>
      <vt:lpstr>Questions</vt:lpstr>
    </vt:vector>
  </TitlesOfParts>
  <Company>Creighton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 Concepts Project</dc:title>
  <dc:creator>Jordan Kellerstrass</dc:creator>
  <cp:lastModifiedBy>Jordan Kellerstrass</cp:lastModifiedBy>
  <cp:revision>5</cp:revision>
  <dcterms:created xsi:type="dcterms:W3CDTF">2012-06-20T05:02:37Z</dcterms:created>
  <dcterms:modified xsi:type="dcterms:W3CDTF">2012-06-21T13:57:02Z</dcterms:modified>
</cp:coreProperties>
</file>